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8.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9.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0.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rPr>
                <a:hlinkClick r:id="" action="ppaction://hlinkshowjump?jump=nextslide"/>
              </a:rPr>
              <a:t>http</a:t>
            </a:r>
            <a:r>
              <a:t>://www.wayoflife.org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The towers that spread across Mesopotamia from Babel were ziggurats or stepped pyramids.…"/>
          <p:cNvSpPr txBox="1"/>
          <p:nvPr/>
        </p:nvSpPr>
        <p:spPr>
          <a:xfrm>
            <a:off x="876300" y="1320800"/>
            <a:ext cx="5664200" cy="8204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The towers that spread across Mesopotamia from Babel were ziggurats or stepped pyramids. </a:t>
            </a:r>
          </a:p>
          <a:p>
            <a:pPr algn="l">
              <a:lnSpc>
                <a:spcPct val="110000"/>
              </a:lnSpc>
              <a:defRPr sz="3400" cap="none">
                <a:solidFill>
                  <a:srgbClr val="76D6FF"/>
                </a:solidFill>
              </a:defRPr>
            </a:pPr>
            <a:endParaRPr/>
          </a:p>
          <a:p>
            <a:pPr algn="l">
              <a:lnSpc>
                <a:spcPct val="110000"/>
              </a:lnSpc>
              <a:defRPr sz="3400" cap="none">
                <a:solidFill>
                  <a:srgbClr val="76D6FF"/>
                </a:solidFill>
              </a:defRPr>
            </a:pPr>
            <a:r>
              <a:t>At least 34 have been unearthed at Babylon, Nineveh, Erech, Calah, Asshur, Ur, Elam, and many other places.</a:t>
            </a:r>
          </a:p>
        </p:txBody>
      </p:sp>
      <p:grpSp>
        <p:nvGrpSpPr>
          <p:cNvPr id="369" name="1ENTEMANIKITOWERBABYLON.jpg"/>
          <p:cNvGrpSpPr/>
          <p:nvPr/>
        </p:nvGrpSpPr>
        <p:grpSpPr>
          <a:xfrm>
            <a:off x="6824585" y="635000"/>
            <a:ext cx="5557915" cy="7353300"/>
            <a:chOff x="0" y="0"/>
            <a:chExt cx="5557914" cy="7353300"/>
          </a:xfrm>
        </p:grpSpPr>
        <p:pic>
          <p:nvPicPr>
            <p:cNvPr id="368" name="1ENTEMANIKITOWERBABYLON.jpg" descr="1ENTEMANIKITOWERBABYLON.jpg"/>
            <p:cNvPicPr>
              <a:picLocks noChangeAspect="1"/>
            </p:cNvPicPr>
            <p:nvPr/>
          </p:nvPicPr>
          <p:blipFill>
            <a:blip r:embed="rId2"/>
            <a:srcRect l="7799" r="7799"/>
            <a:stretch>
              <a:fillRect/>
            </a:stretch>
          </p:blipFill>
          <p:spPr>
            <a:xfrm>
              <a:off x="76200" y="63500"/>
              <a:ext cx="5418215" cy="7213600"/>
            </a:xfrm>
            <a:prstGeom prst="rect">
              <a:avLst/>
            </a:prstGeom>
            <a:ln>
              <a:noFill/>
            </a:ln>
            <a:effectLst/>
          </p:spPr>
        </p:pic>
        <p:pic>
          <p:nvPicPr>
            <p:cNvPr id="367" name="1ENTEMANIKITOWERBABYLON.jpg" descr="1ENTEMANIKITOWERBABYLON.jpg"/>
            <p:cNvPicPr>
              <a:picLocks/>
            </p:cNvPicPr>
            <p:nvPr/>
          </p:nvPicPr>
          <p:blipFill>
            <a:blip r:embed="rId3"/>
            <a:stretch>
              <a:fillRect/>
            </a:stretch>
          </p:blipFill>
          <p:spPr>
            <a:xfrm>
              <a:off x="0" y="0"/>
              <a:ext cx="5557915" cy="7353300"/>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3" name="british museum 62 - Version 2.jpg"/>
          <p:cNvGrpSpPr/>
          <p:nvPr/>
        </p:nvGrpSpPr>
        <p:grpSpPr>
          <a:xfrm>
            <a:off x="6961782" y="774700"/>
            <a:ext cx="5342912" cy="5055837"/>
            <a:chOff x="0" y="0"/>
            <a:chExt cx="5342910" cy="5055836"/>
          </a:xfrm>
        </p:grpSpPr>
        <p:pic>
          <p:nvPicPr>
            <p:cNvPr id="372" name="british museum 62 - Version 2.jpg" descr="british museum 62 - Version 2.jpg"/>
            <p:cNvPicPr>
              <a:picLocks noChangeAspect="1"/>
            </p:cNvPicPr>
            <p:nvPr/>
          </p:nvPicPr>
          <p:blipFill>
            <a:blip r:embed="rId2"/>
            <a:srcRect/>
            <a:stretch>
              <a:fillRect/>
            </a:stretch>
          </p:blipFill>
          <p:spPr>
            <a:xfrm>
              <a:off x="76200" y="63500"/>
              <a:ext cx="5203211" cy="4916137"/>
            </a:xfrm>
            <a:prstGeom prst="rect">
              <a:avLst/>
            </a:prstGeom>
            <a:ln>
              <a:noFill/>
            </a:ln>
            <a:effectLst/>
          </p:spPr>
        </p:pic>
        <p:pic>
          <p:nvPicPr>
            <p:cNvPr id="371" name="british museum 62 - Version 2.jpg" descr="british museum 62 - Version 2.jpg"/>
            <p:cNvPicPr>
              <a:picLocks/>
            </p:cNvPicPr>
            <p:nvPr/>
          </p:nvPicPr>
          <p:blipFill>
            <a:blip r:embed="rId3"/>
            <a:stretch>
              <a:fillRect/>
            </a:stretch>
          </p:blipFill>
          <p:spPr>
            <a:xfrm>
              <a:off x="-1" y="0"/>
              <a:ext cx="5342912" cy="5055837"/>
            </a:xfrm>
            <a:prstGeom prst="rect">
              <a:avLst/>
            </a:prstGeom>
            <a:effectLst/>
          </p:spPr>
        </p:pic>
      </p:grpSp>
      <p:sp>
        <p:nvSpPr>
          <p:cNvPr id="374" name="We don’t know exactly what the original Tower of Babel looked like, but in 460 BC the Greek historian Herodotus said the Tower of Babel had eight stages."/>
          <p:cNvSpPr txBox="1"/>
          <p:nvPr/>
        </p:nvSpPr>
        <p:spPr>
          <a:xfrm>
            <a:off x="812800" y="774700"/>
            <a:ext cx="5202443" cy="82431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We don’t know exactly what the original Tower of Babel looked like, but in 460 BC the Greek historian Herodotus said the Tower of Babel had eight stages.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A reconstructive drawing of Ur’s tower"/>
          <p:cNvSpPr txBox="1">
            <a:spLocks noGrp="1"/>
          </p:cNvSpPr>
          <p:nvPr>
            <p:ph type="body" sz="quarter" idx="1"/>
          </p:nvPr>
        </p:nvSpPr>
        <p:spPr>
          <a:xfrm>
            <a:off x="1099534" y="7331878"/>
            <a:ext cx="10805732" cy="850901"/>
          </a:xfrm>
          <a:prstGeom prst="rect">
            <a:avLst/>
          </a:prstGeom>
        </p:spPr>
        <p:txBody>
          <a:bodyPr/>
          <a:lstStyle>
            <a:lvl1pPr algn="ctr">
              <a:defRPr sz="3400">
                <a:solidFill>
                  <a:srgbClr val="94E3FE"/>
                </a:solidFill>
              </a:defRPr>
            </a:lvl1pPr>
          </a:lstStyle>
          <a:p>
            <a:r>
              <a:t>A reconstructive drawing of Ur’s tower</a:t>
            </a:r>
          </a:p>
        </p:txBody>
      </p:sp>
      <p:grpSp>
        <p:nvGrpSpPr>
          <p:cNvPr id="379" name="iu.jpeg"/>
          <p:cNvGrpSpPr/>
          <p:nvPr/>
        </p:nvGrpSpPr>
        <p:grpSpPr>
          <a:xfrm>
            <a:off x="850900" y="644077"/>
            <a:ext cx="11645900" cy="6444469"/>
            <a:chOff x="0" y="0"/>
            <a:chExt cx="11645900" cy="6444467"/>
          </a:xfrm>
        </p:grpSpPr>
        <p:pic>
          <p:nvPicPr>
            <p:cNvPr id="378" name="iu.jpeg" descr="iu.jpeg"/>
            <p:cNvPicPr>
              <a:picLocks noChangeAspect="1"/>
            </p:cNvPicPr>
            <p:nvPr/>
          </p:nvPicPr>
          <p:blipFill>
            <a:blip r:embed="rId2"/>
            <a:srcRect t="11410" b="11410"/>
            <a:stretch>
              <a:fillRect/>
            </a:stretch>
          </p:blipFill>
          <p:spPr>
            <a:xfrm>
              <a:off x="76200" y="63500"/>
              <a:ext cx="11506200" cy="6304768"/>
            </a:xfrm>
            <a:prstGeom prst="rect">
              <a:avLst/>
            </a:prstGeom>
            <a:ln>
              <a:noFill/>
            </a:ln>
            <a:effectLst/>
          </p:spPr>
        </p:pic>
        <p:pic>
          <p:nvPicPr>
            <p:cNvPr id="377" name="iu.jpeg" descr="iu.jpeg"/>
            <p:cNvPicPr>
              <a:picLocks/>
            </p:cNvPicPr>
            <p:nvPr/>
          </p:nvPicPr>
          <p:blipFill>
            <a:blip r:embed="rId3"/>
            <a:stretch>
              <a:fillRect/>
            </a:stretch>
          </p:blipFill>
          <p:spPr>
            <a:xfrm>
              <a:off x="0" y="0"/>
              <a:ext cx="11645900" cy="6444468"/>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Originally the Ur tower was 200 x 150 feet at the base and stood at least 75 feet high. This is a partial reconstruction on the actual site today."/>
          <p:cNvSpPr txBox="1">
            <a:spLocks noGrp="1"/>
          </p:cNvSpPr>
          <p:nvPr>
            <p:ph type="body" sz="quarter" idx="1"/>
          </p:nvPr>
        </p:nvSpPr>
        <p:spPr>
          <a:xfrm>
            <a:off x="1105892" y="6501965"/>
            <a:ext cx="10793016" cy="2278063"/>
          </a:xfrm>
          <a:prstGeom prst="rect">
            <a:avLst/>
          </a:prstGeom>
        </p:spPr>
        <p:txBody>
          <a:bodyPr/>
          <a:lstStyle>
            <a:lvl1pPr algn="ctr">
              <a:defRPr sz="3400">
                <a:solidFill>
                  <a:srgbClr val="94E3FE"/>
                </a:solidFill>
              </a:defRPr>
            </a:lvl1pPr>
          </a:lstStyle>
          <a:p>
            <a:r>
              <a:t>Originally the Ur tower was 200 x 150 feet at the base and stood at least 75 feet high. This is a partial reconstruction on the actual site today.</a:t>
            </a:r>
          </a:p>
        </p:txBody>
      </p:sp>
      <p:pic>
        <p:nvPicPr>
          <p:cNvPr id="382" name="ziggurat ur photo.jpg" descr="ziggurat ur photo.jpg"/>
          <p:cNvPicPr>
            <a:picLocks noChangeAspect="1"/>
          </p:cNvPicPr>
          <p:nvPr/>
        </p:nvPicPr>
        <p:blipFill>
          <a:blip r:embed="rId2"/>
          <a:srcRect l="2516" r="2516"/>
          <a:stretch>
            <a:fillRect/>
          </a:stretch>
        </p:blipFill>
        <p:spPr>
          <a:xfrm>
            <a:off x="681235" y="927100"/>
            <a:ext cx="11642461" cy="5258185"/>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An aerial view from a flyover in an American Blackhawk helicopter in 2009"/>
          <p:cNvSpPr txBox="1">
            <a:spLocks noGrp="1"/>
          </p:cNvSpPr>
          <p:nvPr>
            <p:ph type="body" sz="quarter" idx="1"/>
          </p:nvPr>
        </p:nvSpPr>
        <p:spPr>
          <a:xfrm>
            <a:off x="1155700" y="8045450"/>
            <a:ext cx="10788154" cy="1466850"/>
          </a:xfrm>
          <a:prstGeom prst="rect">
            <a:avLst/>
          </a:prstGeom>
        </p:spPr>
        <p:txBody>
          <a:bodyPr/>
          <a:lstStyle>
            <a:lvl1pPr algn="ctr">
              <a:defRPr sz="3400">
                <a:solidFill>
                  <a:srgbClr val="94E3FE"/>
                </a:solidFill>
              </a:defRPr>
            </a:lvl1pPr>
          </a:lstStyle>
          <a:p>
            <a:r>
              <a:t>An aerial view from a flyover in an American Blackhawk helicopter in 2009 </a:t>
            </a:r>
          </a:p>
        </p:txBody>
      </p:sp>
      <p:pic>
        <p:nvPicPr>
          <p:cNvPr id="385" name="Ziggurat-of-Ur-9-19-2009.jpg" descr="Ziggurat-of-Ur-9-19-2009.jpg"/>
          <p:cNvPicPr>
            <a:picLocks noChangeAspect="1"/>
          </p:cNvPicPr>
          <p:nvPr/>
        </p:nvPicPr>
        <p:blipFill>
          <a:blip r:embed="rId2"/>
          <a:stretch>
            <a:fillRect/>
          </a:stretch>
        </p:blipFill>
        <p:spPr>
          <a:xfrm>
            <a:off x="1155700" y="692150"/>
            <a:ext cx="10693400" cy="7137400"/>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Remains of the ziggurat at Chogha Zanbil near Susa, Elam, 13th century BC"/>
          <p:cNvSpPr txBox="1">
            <a:spLocks noGrp="1"/>
          </p:cNvSpPr>
          <p:nvPr>
            <p:ph type="body" sz="quarter" idx="1"/>
          </p:nvPr>
        </p:nvSpPr>
        <p:spPr>
          <a:xfrm>
            <a:off x="1686547" y="8078390"/>
            <a:ext cx="9631706" cy="1433910"/>
          </a:xfrm>
          <a:prstGeom prst="rect">
            <a:avLst/>
          </a:prstGeom>
        </p:spPr>
        <p:txBody>
          <a:bodyPr/>
          <a:lstStyle>
            <a:lvl1pPr algn="ctr">
              <a:defRPr sz="3400">
                <a:solidFill>
                  <a:srgbClr val="94E3FE"/>
                </a:solidFill>
              </a:defRPr>
            </a:lvl1pPr>
          </a:lstStyle>
          <a:p>
            <a:r>
              <a:t>Remains of the ziggurat at Chogha Zanbil near Susa, Elam, 13th century BC</a:t>
            </a:r>
          </a:p>
        </p:txBody>
      </p:sp>
      <p:grpSp>
        <p:nvGrpSpPr>
          <p:cNvPr id="390" name="Choghazanbil2.jpg"/>
          <p:cNvGrpSpPr/>
          <p:nvPr/>
        </p:nvGrpSpPr>
        <p:grpSpPr>
          <a:xfrm>
            <a:off x="1365737" y="457247"/>
            <a:ext cx="10273326" cy="7469690"/>
            <a:chOff x="0" y="0"/>
            <a:chExt cx="10273325" cy="7469689"/>
          </a:xfrm>
        </p:grpSpPr>
        <p:pic>
          <p:nvPicPr>
            <p:cNvPr id="389" name="Choghazanbil2.jpg" descr="Choghazanbil2.jpg"/>
            <p:cNvPicPr>
              <a:picLocks noChangeAspect="1"/>
            </p:cNvPicPr>
            <p:nvPr/>
          </p:nvPicPr>
          <p:blipFill>
            <a:blip r:embed="rId2"/>
            <a:srcRect l="6372" r="6372"/>
            <a:stretch>
              <a:fillRect/>
            </a:stretch>
          </p:blipFill>
          <p:spPr>
            <a:xfrm>
              <a:off x="76200" y="63500"/>
              <a:ext cx="10133626" cy="7329990"/>
            </a:xfrm>
            <a:prstGeom prst="rect">
              <a:avLst/>
            </a:prstGeom>
            <a:ln>
              <a:noFill/>
            </a:ln>
            <a:effectLst/>
          </p:spPr>
        </p:pic>
        <p:pic>
          <p:nvPicPr>
            <p:cNvPr id="388" name="Choghazanbil2.jpg" descr="Choghazanbil2.jpg"/>
            <p:cNvPicPr>
              <a:picLocks/>
            </p:cNvPicPr>
            <p:nvPr/>
          </p:nvPicPr>
          <p:blipFill>
            <a:blip r:embed="rId3"/>
            <a:stretch>
              <a:fillRect/>
            </a:stretch>
          </p:blipFill>
          <p:spPr>
            <a:xfrm>
              <a:off x="0" y="0"/>
              <a:ext cx="10273326" cy="7469690"/>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Idolatrous towers spread across the world after the people were scattered from Babylon."/>
          <p:cNvSpPr txBox="1">
            <a:spLocks noGrp="1"/>
          </p:cNvSpPr>
          <p:nvPr>
            <p:ph type="body" sz="quarter" idx="1"/>
          </p:nvPr>
        </p:nvSpPr>
        <p:spPr>
          <a:xfrm>
            <a:off x="794076" y="2140221"/>
            <a:ext cx="4087174" cy="5021840"/>
          </a:xfrm>
          <a:prstGeom prst="rect">
            <a:avLst/>
          </a:prstGeom>
        </p:spPr>
        <p:txBody>
          <a:bodyPr/>
          <a:lstStyle>
            <a:lvl1pPr>
              <a:defRPr sz="3400">
                <a:solidFill>
                  <a:srgbClr val="94E3FE"/>
                </a:solidFill>
              </a:defRPr>
            </a:lvl1pPr>
          </a:lstStyle>
          <a:p>
            <a:r>
              <a:t>Idolatrous towers spread across the world after the people were scattered from Babylon.</a:t>
            </a:r>
          </a:p>
        </p:txBody>
      </p:sp>
      <p:grpSp>
        <p:nvGrpSpPr>
          <p:cNvPr id="395" name="proxy.duckduckgo.jpg"/>
          <p:cNvGrpSpPr/>
          <p:nvPr/>
        </p:nvGrpSpPr>
        <p:grpSpPr>
          <a:xfrm>
            <a:off x="5562980" y="506937"/>
            <a:ext cx="6718474" cy="8288408"/>
            <a:chOff x="0" y="0"/>
            <a:chExt cx="6718472" cy="8288407"/>
          </a:xfrm>
        </p:grpSpPr>
        <p:pic>
          <p:nvPicPr>
            <p:cNvPr id="394" name="proxy.duckduckgo.jpg" descr="proxy.duckduckgo.jpg"/>
            <p:cNvPicPr>
              <a:picLocks noChangeAspect="1"/>
            </p:cNvPicPr>
            <p:nvPr/>
          </p:nvPicPr>
          <p:blipFill>
            <a:blip r:embed="rId2"/>
            <a:srcRect l="30236" r="17264"/>
            <a:stretch>
              <a:fillRect/>
            </a:stretch>
          </p:blipFill>
          <p:spPr>
            <a:xfrm>
              <a:off x="76200" y="63500"/>
              <a:ext cx="6578773" cy="8148708"/>
            </a:xfrm>
            <a:prstGeom prst="rect">
              <a:avLst/>
            </a:prstGeom>
            <a:ln>
              <a:noFill/>
            </a:ln>
            <a:effectLst/>
          </p:spPr>
        </p:pic>
        <p:pic>
          <p:nvPicPr>
            <p:cNvPr id="393" name="proxy.duckduckgo.jpg" descr="proxy.duckduckgo.jpg"/>
            <p:cNvPicPr>
              <a:picLocks/>
            </p:cNvPicPr>
            <p:nvPr/>
          </p:nvPicPr>
          <p:blipFill>
            <a:blip r:embed="rId3"/>
            <a:stretch>
              <a:fillRect/>
            </a:stretch>
          </p:blipFill>
          <p:spPr>
            <a:xfrm>
              <a:off x="-1" y="0"/>
              <a:ext cx="6718474" cy="8288408"/>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One of the pyramids of Egypt is a stepped pyramid. It is considered Egypt’s first pyramid. The tunnels below it are 3.5 miles long."/>
          <p:cNvSpPr txBox="1">
            <a:spLocks noGrp="1"/>
          </p:cNvSpPr>
          <p:nvPr>
            <p:ph type="body" sz="quarter" idx="1"/>
          </p:nvPr>
        </p:nvSpPr>
        <p:spPr>
          <a:xfrm>
            <a:off x="794076" y="2140221"/>
            <a:ext cx="4087174" cy="5021840"/>
          </a:xfrm>
          <a:prstGeom prst="rect">
            <a:avLst/>
          </a:prstGeom>
        </p:spPr>
        <p:txBody>
          <a:bodyPr/>
          <a:lstStyle>
            <a:lvl1pPr>
              <a:defRPr sz="3400">
                <a:solidFill>
                  <a:srgbClr val="94E3FE"/>
                </a:solidFill>
              </a:defRPr>
            </a:lvl1pPr>
          </a:lstStyle>
          <a:p>
            <a:r>
              <a:t>One of the pyramids of Egypt is a stepped pyramid. It is considered Egypt’s first pyramid. The tunnels below it are 3.5 miles long.</a:t>
            </a:r>
          </a:p>
        </p:txBody>
      </p:sp>
      <p:grpSp>
        <p:nvGrpSpPr>
          <p:cNvPr id="400" name="proxy.duckduckgo.jpg"/>
          <p:cNvGrpSpPr/>
          <p:nvPr/>
        </p:nvGrpSpPr>
        <p:grpSpPr>
          <a:xfrm>
            <a:off x="5562980" y="506937"/>
            <a:ext cx="6718474" cy="8288408"/>
            <a:chOff x="0" y="0"/>
            <a:chExt cx="6718472" cy="8288407"/>
          </a:xfrm>
        </p:grpSpPr>
        <p:pic>
          <p:nvPicPr>
            <p:cNvPr id="399" name="proxy.duckduckgo.jpg" descr="proxy.duckduckgo.jpg"/>
            <p:cNvPicPr>
              <a:picLocks noChangeAspect="1"/>
            </p:cNvPicPr>
            <p:nvPr/>
          </p:nvPicPr>
          <p:blipFill>
            <a:blip r:embed="rId2"/>
            <a:srcRect l="30236" r="17264"/>
            <a:stretch>
              <a:fillRect/>
            </a:stretch>
          </p:blipFill>
          <p:spPr>
            <a:xfrm>
              <a:off x="76200" y="63500"/>
              <a:ext cx="6578773" cy="8148708"/>
            </a:xfrm>
            <a:prstGeom prst="rect">
              <a:avLst/>
            </a:prstGeom>
            <a:ln>
              <a:noFill/>
            </a:ln>
            <a:effectLst/>
          </p:spPr>
        </p:pic>
        <p:pic>
          <p:nvPicPr>
            <p:cNvPr id="398" name="proxy.duckduckgo.jpg" descr="proxy.duckduckgo.jpg"/>
            <p:cNvPicPr>
              <a:picLocks/>
            </p:cNvPicPr>
            <p:nvPr/>
          </p:nvPicPr>
          <p:blipFill>
            <a:blip r:embed="rId3"/>
            <a:stretch>
              <a:fillRect/>
            </a:stretch>
          </p:blipFill>
          <p:spPr>
            <a:xfrm>
              <a:off x="-1" y="0"/>
              <a:ext cx="6718474" cy="8288408"/>
            </a:xfrm>
            <a:prstGeom prst="rect">
              <a:avLst/>
            </a:prstGeom>
            <a:effectLst/>
          </p:spPr>
        </p:pic>
      </p:grpSp>
      <p:sp>
        <p:nvSpPr>
          <p:cNvPr id="401" name="Pyramid of Djoser"/>
          <p:cNvSpPr txBox="1"/>
          <p:nvPr/>
        </p:nvSpPr>
        <p:spPr>
          <a:xfrm>
            <a:off x="6210943" y="6738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000000"/>
                </a:solidFill>
              </a:defRPr>
            </a:lvl1pPr>
          </a:lstStyle>
          <a:p>
            <a:r>
              <a:t>Pyramid of Djoser</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5" name="proxy.duckduckgo.jpg"/>
          <p:cNvGrpSpPr/>
          <p:nvPr/>
        </p:nvGrpSpPr>
        <p:grpSpPr>
          <a:xfrm>
            <a:off x="756579" y="1050450"/>
            <a:ext cx="11491642" cy="7678100"/>
            <a:chOff x="0" y="0"/>
            <a:chExt cx="11491641" cy="7678098"/>
          </a:xfrm>
        </p:grpSpPr>
        <p:pic>
          <p:nvPicPr>
            <p:cNvPr id="404" name="proxy.duckduckgo.jpg" descr="proxy.duckduckgo.jpg"/>
            <p:cNvPicPr>
              <a:picLocks noChangeAspect="1"/>
            </p:cNvPicPr>
            <p:nvPr/>
          </p:nvPicPr>
          <p:blipFill>
            <a:blip r:embed="rId2"/>
            <a:srcRect/>
            <a:stretch>
              <a:fillRect/>
            </a:stretch>
          </p:blipFill>
          <p:spPr>
            <a:xfrm>
              <a:off x="76200" y="63500"/>
              <a:ext cx="11351942" cy="7538399"/>
            </a:xfrm>
            <a:prstGeom prst="rect">
              <a:avLst/>
            </a:prstGeom>
            <a:ln>
              <a:noFill/>
            </a:ln>
            <a:effectLst/>
          </p:spPr>
        </p:pic>
        <p:pic>
          <p:nvPicPr>
            <p:cNvPr id="403" name="proxy.duckduckgo.jpg" descr="proxy.duckduckgo.jpg"/>
            <p:cNvPicPr>
              <a:picLocks/>
            </p:cNvPicPr>
            <p:nvPr/>
          </p:nvPicPr>
          <p:blipFill>
            <a:blip r:embed="rId3"/>
            <a:stretch>
              <a:fillRect/>
            </a:stretch>
          </p:blipFill>
          <p:spPr>
            <a:xfrm>
              <a:off x="-1" y="0"/>
              <a:ext cx="11491643" cy="7678099"/>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 name="IMG_8324.jpeg"/>
          <p:cNvGrpSpPr/>
          <p:nvPr/>
        </p:nvGrpSpPr>
        <p:grpSpPr>
          <a:xfrm>
            <a:off x="1062749" y="552739"/>
            <a:ext cx="10879302" cy="6998764"/>
            <a:chOff x="0" y="0"/>
            <a:chExt cx="10879301" cy="6998763"/>
          </a:xfrm>
        </p:grpSpPr>
        <p:pic>
          <p:nvPicPr>
            <p:cNvPr id="408" name="IMG_8324.jpeg" descr="IMG_8324.jpeg"/>
            <p:cNvPicPr>
              <a:picLocks noChangeAspect="1"/>
            </p:cNvPicPr>
            <p:nvPr/>
          </p:nvPicPr>
          <p:blipFill>
            <a:blip r:embed="rId2"/>
            <a:srcRect t="1785" b="13071"/>
            <a:stretch>
              <a:fillRect/>
            </a:stretch>
          </p:blipFill>
          <p:spPr>
            <a:xfrm>
              <a:off x="76199" y="63500"/>
              <a:ext cx="10739602" cy="6859064"/>
            </a:xfrm>
            <a:prstGeom prst="rect">
              <a:avLst/>
            </a:prstGeom>
            <a:ln>
              <a:noFill/>
            </a:ln>
            <a:effectLst/>
          </p:spPr>
        </p:pic>
        <p:pic>
          <p:nvPicPr>
            <p:cNvPr id="407" name="IMG_8324.jpeg" descr="IMG_8324.jpeg"/>
            <p:cNvPicPr>
              <a:picLocks/>
            </p:cNvPicPr>
            <p:nvPr/>
          </p:nvPicPr>
          <p:blipFill>
            <a:blip r:embed="rId3"/>
            <a:stretch>
              <a:fillRect/>
            </a:stretch>
          </p:blipFill>
          <p:spPr>
            <a:xfrm>
              <a:off x="-1" y="0"/>
              <a:ext cx="10879302" cy="6998764"/>
            </a:xfrm>
            <a:prstGeom prst="rect">
              <a:avLst/>
            </a:prstGeom>
            <a:effectLst/>
          </p:spPr>
        </p:pic>
      </p:grpSp>
      <p:sp>
        <p:nvSpPr>
          <p:cNvPr id="410" name="The Egyptian pyramids were associated with sun worship."/>
          <p:cNvSpPr txBox="1"/>
          <p:nvPr/>
        </p:nvSpPr>
        <p:spPr>
          <a:xfrm>
            <a:off x="1843344" y="7607093"/>
            <a:ext cx="9318112" cy="12964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The Egyptian pyramids were associated with sun worship.</a:t>
            </a:r>
          </a:p>
        </p:txBody>
      </p:sp>
      <p:sp>
        <p:nvSpPr>
          <p:cNvPr id="411" name="Pyramids of Giza"/>
          <p:cNvSpPr txBox="1"/>
          <p:nvPr/>
        </p:nvSpPr>
        <p:spPr>
          <a:xfrm>
            <a:off x="6210943" y="6738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Pyramids of Giza</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Religious towers were built by the Incas and Mayans in South and Central America."/>
          <p:cNvSpPr txBox="1">
            <a:spLocks noGrp="1"/>
          </p:cNvSpPr>
          <p:nvPr>
            <p:ph type="body" sz="quarter" idx="1"/>
          </p:nvPr>
        </p:nvSpPr>
        <p:spPr>
          <a:xfrm>
            <a:off x="1575367" y="7983908"/>
            <a:ext cx="9854066" cy="1768953"/>
          </a:xfrm>
          <a:prstGeom prst="rect">
            <a:avLst/>
          </a:prstGeom>
        </p:spPr>
        <p:txBody>
          <a:bodyPr/>
          <a:lstStyle>
            <a:lvl1pPr algn="ctr">
              <a:defRPr sz="3400">
                <a:solidFill>
                  <a:srgbClr val="94E3FE"/>
                </a:solidFill>
              </a:defRPr>
            </a:lvl1pPr>
          </a:lstStyle>
          <a:p>
            <a:r>
              <a:t>Religious towers were built by the Incas and Mayans in South and Central America.</a:t>
            </a:r>
          </a:p>
        </p:txBody>
      </p:sp>
      <p:grpSp>
        <p:nvGrpSpPr>
          <p:cNvPr id="416" name="temple-216-yaxha-east-acropolis-guatemala-681346844-5b0c86418e1b6e003e513557.jpg"/>
          <p:cNvGrpSpPr/>
          <p:nvPr/>
        </p:nvGrpSpPr>
        <p:grpSpPr>
          <a:xfrm>
            <a:off x="1016404" y="405337"/>
            <a:ext cx="10971992" cy="7370255"/>
            <a:chOff x="0" y="0"/>
            <a:chExt cx="10971991" cy="7370254"/>
          </a:xfrm>
        </p:grpSpPr>
        <p:pic>
          <p:nvPicPr>
            <p:cNvPr id="415" name="temple-216-yaxha-east-acropolis-guatemala-681346844-5b0c86418e1b6e003e513557.jpg" descr="temple-216-yaxha-east-acropolis-guatemala-681346844-5b0c86418e1b6e003e513557.jpg"/>
            <p:cNvPicPr>
              <a:picLocks noChangeAspect="1"/>
            </p:cNvPicPr>
            <p:nvPr/>
          </p:nvPicPr>
          <p:blipFill>
            <a:blip r:embed="rId2"/>
            <a:srcRect/>
            <a:stretch>
              <a:fillRect/>
            </a:stretch>
          </p:blipFill>
          <p:spPr>
            <a:xfrm>
              <a:off x="76200" y="63500"/>
              <a:ext cx="10832292" cy="7230555"/>
            </a:xfrm>
            <a:prstGeom prst="rect">
              <a:avLst/>
            </a:prstGeom>
            <a:ln>
              <a:noFill/>
            </a:ln>
            <a:effectLst/>
          </p:spPr>
        </p:pic>
        <p:pic>
          <p:nvPicPr>
            <p:cNvPr id="414" name="temple-216-yaxha-east-acropolis-guatemala-681346844-5b0c86418e1b6e003e513557.jpg" descr="temple-216-yaxha-east-acropolis-guatemala-681346844-5b0c86418e1b6e003e513557.jpg"/>
            <p:cNvPicPr>
              <a:picLocks/>
            </p:cNvPicPr>
            <p:nvPr/>
          </p:nvPicPr>
          <p:blipFill>
            <a:blip r:embed="rId3"/>
            <a:stretch>
              <a:fillRect/>
            </a:stretch>
          </p:blipFill>
          <p:spPr>
            <a:xfrm>
              <a:off x="0" y="0"/>
              <a:ext cx="10971992" cy="7370255"/>
            </a:xfrm>
            <a:prstGeom prst="rect">
              <a:avLst/>
            </a:prstGeom>
            <a:effectLst/>
          </p:spPr>
        </p:pic>
      </p:grpSp>
      <p:sp>
        <p:nvSpPr>
          <p:cNvPr id="417" name="Yaxha"/>
          <p:cNvSpPr txBox="1"/>
          <p:nvPr/>
        </p:nvSpPr>
        <p:spPr>
          <a:xfrm>
            <a:off x="7785743" y="66936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Yaxha</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1" name="mayan pyramid.jpeg"/>
          <p:cNvGrpSpPr/>
          <p:nvPr/>
        </p:nvGrpSpPr>
        <p:grpSpPr>
          <a:xfrm>
            <a:off x="564497" y="902725"/>
            <a:ext cx="11875806" cy="7973550"/>
            <a:chOff x="0" y="0"/>
            <a:chExt cx="11875804" cy="7973549"/>
          </a:xfrm>
        </p:grpSpPr>
        <p:pic>
          <p:nvPicPr>
            <p:cNvPr id="420" name="mayan pyramid.jpeg" descr="mayan pyramid.jpeg"/>
            <p:cNvPicPr>
              <a:picLocks noChangeAspect="1"/>
            </p:cNvPicPr>
            <p:nvPr/>
          </p:nvPicPr>
          <p:blipFill>
            <a:blip r:embed="rId2"/>
            <a:srcRect l="8395" r="8395"/>
            <a:stretch>
              <a:fillRect/>
            </a:stretch>
          </p:blipFill>
          <p:spPr>
            <a:xfrm>
              <a:off x="76200" y="63500"/>
              <a:ext cx="11736105" cy="7833850"/>
            </a:xfrm>
            <a:prstGeom prst="rect">
              <a:avLst/>
            </a:prstGeom>
            <a:ln>
              <a:noFill/>
            </a:ln>
            <a:effectLst/>
          </p:spPr>
        </p:pic>
        <p:pic>
          <p:nvPicPr>
            <p:cNvPr id="419" name="mayan pyramid.jpeg" descr="mayan pyramid.jpeg"/>
            <p:cNvPicPr>
              <a:picLocks/>
            </p:cNvPicPr>
            <p:nvPr/>
          </p:nvPicPr>
          <p:blipFill>
            <a:blip r:embed="rId3"/>
            <a:stretch>
              <a:fillRect/>
            </a:stretch>
          </p:blipFill>
          <p:spPr>
            <a:xfrm>
              <a:off x="0" y="0"/>
              <a:ext cx="11875805" cy="7973550"/>
            </a:xfrm>
            <a:prstGeom prst="rect">
              <a:avLst/>
            </a:prstGeom>
            <a:effectLst/>
          </p:spPr>
        </p:pic>
      </p:grpSp>
      <p:sp>
        <p:nvSpPr>
          <p:cNvPr id="422" name="Chitchen Itza"/>
          <p:cNvSpPr txBox="1"/>
          <p:nvPr/>
        </p:nvSpPr>
        <p:spPr>
          <a:xfrm>
            <a:off x="7633343" y="80652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Chitchen Itza</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6" name="GettyImages-510805213-593e1dd45f9b58d58a7a4e36.jpg"/>
          <p:cNvGrpSpPr/>
          <p:nvPr/>
        </p:nvGrpSpPr>
        <p:grpSpPr>
          <a:xfrm>
            <a:off x="1815160" y="474559"/>
            <a:ext cx="9374480" cy="8829882"/>
            <a:chOff x="0" y="0"/>
            <a:chExt cx="9374478" cy="8829881"/>
          </a:xfrm>
        </p:grpSpPr>
        <p:pic>
          <p:nvPicPr>
            <p:cNvPr id="425" name="GettyImages-510805213-593e1dd45f9b58d58a7a4e36.jpg" descr="GettyImages-510805213-593e1dd45f9b58d58a7a4e36.jpg"/>
            <p:cNvPicPr>
              <a:picLocks noChangeAspect="1"/>
            </p:cNvPicPr>
            <p:nvPr/>
          </p:nvPicPr>
          <p:blipFill>
            <a:blip r:embed="rId2"/>
            <a:srcRect l="14732" r="14732"/>
            <a:stretch>
              <a:fillRect/>
            </a:stretch>
          </p:blipFill>
          <p:spPr>
            <a:xfrm>
              <a:off x="76200" y="63500"/>
              <a:ext cx="9234779" cy="8690182"/>
            </a:xfrm>
            <a:prstGeom prst="rect">
              <a:avLst/>
            </a:prstGeom>
            <a:ln>
              <a:noFill/>
            </a:ln>
            <a:effectLst/>
          </p:spPr>
        </p:pic>
        <p:pic>
          <p:nvPicPr>
            <p:cNvPr id="424" name="GettyImages-510805213-593e1dd45f9b58d58a7a4e36.jpg" descr="GettyImages-510805213-593e1dd45f9b58d58a7a4e36.jpg"/>
            <p:cNvPicPr>
              <a:picLocks/>
            </p:cNvPicPr>
            <p:nvPr/>
          </p:nvPicPr>
          <p:blipFill>
            <a:blip r:embed="rId3"/>
            <a:stretch>
              <a:fillRect/>
            </a:stretch>
          </p:blipFill>
          <p:spPr>
            <a:xfrm>
              <a:off x="-1" y="-1"/>
              <a:ext cx="9374480" cy="8829883"/>
            </a:xfrm>
            <a:prstGeom prst="rect">
              <a:avLst/>
            </a:prstGeom>
            <a:effectLst/>
          </p:spPr>
        </p:pic>
      </p:grpSp>
      <p:sp>
        <p:nvSpPr>
          <p:cNvPr id="427" name="Tikal"/>
          <p:cNvSpPr txBox="1"/>
          <p:nvPr/>
        </p:nvSpPr>
        <p:spPr>
          <a:xfrm>
            <a:off x="7176143" y="75064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Tikal</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1" name="Screen Shot 2021-07-17 at 9.16.02 AM.png"/>
          <p:cNvGrpSpPr/>
          <p:nvPr/>
        </p:nvGrpSpPr>
        <p:grpSpPr>
          <a:xfrm>
            <a:off x="376976" y="728558"/>
            <a:ext cx="12250848" cy="7102684"/>
            <a:chOff x="0" y="0"/>
            <a:chExt cx="12250846" cy="7102682"/>
          </a:xfrm>
        </p:grpSpPr>
        <p:pic>
          <p:nvPicPr>
            <p:cNvPr id="430" name="Screen Shot 2021-07-17 at 9.16.02 AM.png" descr="Screen Shot 2021-07-17 at 9.16.02 AM.png"/>
            <p:cNvPicPr>
              <a:picLocks noChangeAspect="1"/>
            </p:cNvPicPr>
            <p:nvPr/>
          </p:nvPicPr>
          <p:blipFill>
            <a:blip r:embed="rId2"/>
            <a:srcRect/>
            <a:stretch>
              <a:fillRect/>
            </a:stretch>
          </p:blipFill>
          <p:spPr>
            <a:xfrm>
              <a:off x="76200" y="63500"/>
              <a:ext cx="12111147" cy="6962983"/>
            </a:xfrm>
            <a:prstGeom prst="rect">
              <a:avLst/>
            </a:prstGeom>
            <a:ln>
              <a:noFill/>
            </a:ln>
            <a:effectLst/>
          </p:spPr>
        </p:pic>
        <p:pic>
          <p:nvPicPr>
            <p:cNvPr id="429" name="Screen Shot 2021-07-17 at 9.16.02 AM.png" descr="Screen Shot 2021-07-17 at 9.16.02 AM.png"/>
            <p:cNvPicPr>
              <a:picLocks/>
            </p:cNvPicPr>
            <p:nvPr/>
          </p:nvPicPr>
          <p:blipFill>
            <a:blip r:embed="rId3"/>
            <a:stretch>
              <a:fillRect/>
            </a:stretch>
          </p:blipFill>
          <p:spPr>
            <a:xfrm>
              <a:off x="0" y="0"/>
              <a:ext cx="12250847" cy="7102683"/>
            </a:xfrm>
            <a:prstGeom prst="rect">
              <a:avLst/>
            </a:prstGeom>
            <a:effectLst/>
          </p:spPr>
        </p:pic>
      </p:grpSp>
      <p:sp>
        <p:nvSpPr>
          <p:cNvPr id="432" name="Pyramid of the Sun, Teotihuacan, Mexico"/>
          <p:cNvSpPr txBox="1"/>
          <p:nvPr/>
        </p:nvSpPr>
        <p:spPr>
          <a:xfrm>
            <a:off x="7379343" y="953258"/>
            <a:ext cx="5043631" cy="16438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Pyramid of the Sun, Teotihuacan, Mexico</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6" name="1920px-Teotihaucan-3015.jpg"/>
          <p:cNvGrpSpPr/>
          <p:nvPr/>
        </p:nvGrpSpPr>
        <p:grpSpPr>
          <a:xfrm>
            <a:off x="593558" y="1579716"/>
            <a:ext cx="11817684" cy="6619568"/>
            <a:chOff x="0" y="0"/>
            <a:chExt cx="11817682" cy="6619566"/>
          </a:xfrm>
        </p:grpSpPr>
        <p:pic>
          <p:nvPicPr>
            <p:cNvPr id="435" name="1920px-Teotihaucan-3015.jpg" descr="1920px-Teotihaucan-3015.jpg"/>
            <p:cNvPicPr>
              <a:picLocks noChangeAspect="1"/>
            </p:cNvPicPr>
            <p:nvPr/>
          </p:nvPicPr>
          <p:blipFill>
            <a:blip r:embed="rId2"/>
            <a:srcRect l="8272" t="14685" r="7068" b="14685"/>
            <a:stretch>
              <a:fillRect/>
            </a:stretch>
          </p:blipFill>
          <p:spPr>
            <a:xfrm>
              <a:off x="76200" y="63500"/>
              <a:ext cx="11677983" cy="6479867"/>
            </a:xfrm>
            <a:prstGeom prst="rect">
              <a:avLst/>
            </a:prstGeom>
            <a:ln>
              <a:noFill/>
            </a:ln>
            <a:effectLst/>
          </p:spPr>
        </p:pic>
        <p:pic>
          <p:nvPicPr>
            <p:cNvPr id="434" name="1920px-Teotihaucan-3015.jpg" descr="1920px-Teotihaucan-3015.jpg"/>
            <p:cNvPicPr>
              <a:picLocks/>
            </p:cNvPicPr>
            <p:nvPr/>
          </p:nvPicPr>
          <p:blipFill>
            <a:blip r:embed="rId3"/>
            <a:stretch>
              <a:fillRect/>
            </a:stretch>
          </p:blipFill>
          <p:spPr>
            <a:xfrm>
              <a:off x="0" y="-1"/>
              <a:ext cx="11817683" cy="6619568"/>
            </a:xfrm>
            <a:prstGeom prst="rect">
              <a:avLst/>
            </a:prstGeom>
            <a:effectLst/>
          </p:spPr>
        </p:pic>
      </p:grpSp>
      <p:sp>
        <p:nvSpPr>
          <p:cNvPr id="437" name="Pyramid of the Feathered Serpent"/>
          <p:cNvSpPr txBox="1"/>
          <p:nvPr/>
        </p:nvSpPr>
        <p:spPr>
          <a:xfrm>
            <a:off x="1367044" y="7104153"/>
            <a:ext cx="10270712" cy="12702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Pyramid of the Feathered Serpent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 name="12-Uxmal.jpg"/>
          <p:cNvGrpSpPr/>
          <p:nvPr/>
        </p:nvGrpSpPr>
        <p:grpSpPr>
          <a:xfrm>
            <a:off x="660804" y="967009"/>
            <a:ext cx="11683192" cy="7844982"/>
            <a:chOff x="0" y="0"/>
            <a:chExt cx="11683191" cy="7844980"/>
          </a:xfrm>
        </p:grpSpPr>
        <p:pic>
          <p:nvPicPr>
            <p:cNvPr id="440" name="12-Uxmal.jpg" descr="12-Uxmal.jpg"/>
            <p:cNvPicPr>
              <a:picLocks noChangeAspect="1"/>
            </p:cNvPicPr>
            <p:nvPr/>
          </p:nvPicPr>
          <p:blipFill>
            <a:blip r:embed="rId2"/>
            <a:srcRect l="14107" r="14107"/>
            <a:stretch>
              <a:fillRect/>
            </a:stretch>
          </p:blipFill>
          <p:spPr>
            <a:xfrm>
              <a:off x="76200" y="63500"/>
              <a:ext cx="11543492" cy="7705281"/>
            </a:xfrm>
            <a:prstGeom prst="rect">
              <a:avLst/>
            </a:prstGeom>
            <a:ln>
              <a:noFill/>
            </a:ln>
            <a:effectLst/>
          </p:spPr>
        </p:pic>
        <p:pic>
          <p:nvPicPr>
            <p:cNvPr id="439" name="12-Uxmal.jpg" descr="12-Uxmal.jpg"/>
            <p:cNvPicPr>
              <a:picLocks/>
            </p:cNvPicPr>
            <p:nvPr/>
          </p:nvPicPr>
          <p:blipFill>
            <a:blip r:embed="rId3"/>
            <a:stretch>
              <a:fillRect/>
            </a:stretch>
          </p:blipFill>
          <p:spPr>
            <a:xfrm>
              <a:off x="-1" y="-1"/>
              <a:ext cx="11683193" cy="7844981"/>
            </a:xfrm>
            <a:prstGeom prst="rect">
              <a:avLst/>
            </a:prstGeom>
            <a:effectLst/>
          </p:spPr>
        </p:pic>
      </p:grpSp>
      <p:sp>
        <p:nvSpPr>
          <p:cNvPr id="442" name="Uxmal"/>
          <p:cNvSpPr txBox="1"/>
          <p:nvPr/>
        </p:nvSpPr>
        <p:spPr>
          <a:xfrm>
            <a:off x="7861943" y="1461258"/>
            <a:ext cx="5422547" cy="789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000000"/>
                </a:solidFill>
              </a:defRPr>
            </a:lvl1pPr>
          </a:lstStyle>
          <a:p>
            <a:r>
              <a:t>Uxmal</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6" name="PiramidesdeCaral.jpg"/>
          <p:cNvGrpSpPr/>
          <p:nvPr/>
        </p:nvGrpSpPr>
        <p:grpSpPr>
          <a:xfrm>
            <a:off x="711230" y="769634"/>
            <a:ext cx="11582340" cy="6134976"/>
            <a:chOff x="0" y="0"/>
            <a:chExt cx="11582339" cy="6134975"/>
          </a:xfrm>
        </p:grpSpPr>
        <p:pic>
          <p:nvPicPr>
            <p:cNvPr id="445" name="PiramidesdeCaral.jpg" descr="PiramidesdeCaral.jpg"/>
            <p:cNvPicPr>
              <a:picLocks noChangeAspect="1"/>
            </p:cNvPicPr>
            <p:nvPr/>
          </p:nvPicPr>
          <p:blipFill>
            <a:blip r:embed="rId2"/>
            <a:srcRect l="2676" t="6811" r="7666" b="6811"/>
            <a:stretch>
              <a:fillRect/>
            </a:stretch>
          </p:blipFill>
          <p:spPr>
            <a:xfrm>
              <a:off x="76200" y="63500"/>
              <a:ext cx="11442640" cy="5995276"/>
            </a:xfrm>
            <a:prstGeom prst="rect">
              <a:avLst/>
            </a:prstGeom>
            <a:ln>
              <a:noFill/>
            </a:ln>
            <a:effectLst/>
          </p:spPr>
        </p:pic>
        <p:pic>
          <p:nvPicPr>
            <p:cNvPr id="444" name="PiramidesdeCaral.jpg" descr="PiramidesdeCaral.jpg"/>
            <p:cNvPicPr>
              <a:picLocks/>
            </p:cNvPicPr>
            <p:nvPr/>
          </p:nvPicPr>
          <p:blipFill>
            <a:blip r:embed="rId3"/>
            <a:stretch>
              <a:fillRect/>
            </a:stretch>
          </p:blipFill>
          <p:spPr>
            <a:xfrm>
              <a:off x="0" y="0"/>
              <a:ext cx="11582340" cy="6134976"/>
            </a:xfrm>
            <a:prstGeom prst="rect">
              <a:avLst/>
            </a:prstGeom>
            <a:effectLst/>
          </p:spPr>
        </p:pic>
      </p:grpSp>
      <p:sp>
        <p:nvSpPr>
          <p:cNvPr id="447" name="Caral pyramids in Peru date to about 2000 BC"/>
          <p:cNvSpPr txBox="1"/>
          <p:nvPr/>
        </p:nvSpPr>
        <p:spPr>
          <a:xfrm>
            <a:off x="1367044" y="7154953"/>
            <a:ext cx="10270712" cy="12702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Caral pyramids in Peru date to about 2000 BC</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Religious pyramids in China"/>
          <p:cNvSpPr txBox="1">
            <a:spLocks noGrp="1"/>
          </p:cNvSpPr>
          <p:nvPr>
            <p:ph type="body" sz="quarter" idx="1"/>
          </p:nvPr>
        </p:nvSpPr>
        <p:spPr>
          <a:xfrm>
            <a:off x="1575367" y="7983908"/>
            <a:ext cx="9854066" cy="1768953"/>
          </a:xfrm>
          <a:prstGeom prst="rect">
            <a:avLst/>
          </a:prstGeom>
        </p:spPr>
        <p:txBody>
          <a:bodyPr/>
          <a:lstStyle>
            <a:lvl1pPr algn="ctr">
              <a:defRPr sz="3400">
                <a:solidFill>
                  <a:srgbClr val="94E3FE"/>
                </a:solidFill>
              </a:defRPr>
            </a:lvl1pPr>
          </a:lstStyle>
          <a:p>
            <a:r>
              <a:t>Religious pyramids in China</a:t>
            </a:r>
          </a:p>
        </p:txBody>
      </p:sp>
      <p:grpSp>
        <p:nvGrpSpPr>
          <p:cNvPr id="452" name="iu.jpeg"/>
          <p:cNvGrpSpPr/>
          <p:nvPr/>
        </p:nvGrpSpPr>
        <p:grpSpPr>
          <a:xfrm>
            <a:off x="1016404" y="405337"/>
            <a:ext cx="10971992" cy="7370255"/>
            <a:chOff x="0" y="0"/>
            <a:chExt cx="10971991" cy="7370254"/>
          </a:xfrm>
        </p:grpSpPr>
        <p:pic>
          <p:nvPicPr>
            <p:cNvPr id="451" name="iu.jpeg" descr="iu.jpeg"/>
            <p:cNvPicPr>
              <a:picLocks noChangeAspect="1"/>
            </p:cNvPicPr>
            <p:nvPr/>
          </p:nvPicPr>
          <p:blipFill>
            <a:blip r:embed="rId2"/>
            <a:srcRect l="7394" r="7394"/>
            <a:stretch>
              <a:fillRect/>
            </a:stretch>
          </p:blipFill>
          <p:spPr>
            <a:xfrm>
              <a:off x="76200" y="63500"/>
              <a:ext cx="10832292" cy="7230555"/>
            </a:xfrm>
            <a:prstGeom prst="rect">
              <a:avLst/>
            </a:prstGeom>
            <a:ln>
              <a:noFill/>
            </a:ln>
            <a:effectLst/>
          </p:spPr>
        </p:pic>
        <p:pic>
          <p:nvPicPr>
            <p:cNvPr id="450" name="iu.jpeg" descr="iu.jpeg"/>
            <p:cNvPicPr>
              <a:picLocks/>
            </p:cNvPicPr>
            <p:nvPr/>
          </p:nvPicPr>
          <p:blipFill>
            <a:blip r:embed="rId3"/>
            <a:stretch>
              <a:fillRect/>
            </a:stretch>
          </p:blipFill>
          <p:spPr>
            <a:xfrm>
              <a:off x="0" y="0"/>
              <a:ext cx="10971992" cy="7370255"/>
            </a:xfrm>
            <a:prstGeom prst="rect">
              <a:avLst/>
            </a:prstGeom>
            <a:effectLst/>
          </p:spPr>
        </p:pic>
      </p:gr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Emperor Qin Shi Huang was buried in a massive pyramidal structure in the 3rd century BC."/>
          <p:cNvSpPr txBox="1"/>
          <p:nvPr/>
        </p:nvSpPr>
        <p:spPr>
          <a:xfrm>
            <a:off x="1102867" y="1146538"/>
            <a:ext cx="5399533" cy="79352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Emperor Qin Shi Huang was buried in a massive pyramidal structure in the 3rd century BC.</a:t>
            </a:r>
          </a:p>
        </p:txBody>
      </p:sp>
      <p:grpSp>
        <p:nvGrpSpPr>
          <p:cNvPr id="457" name="proxy.duckduckgo.png"/>
          <p:cNvGrpSpPr/>
          <p:nvPr/>
        </p:nvGrpSpPr>
        <p:grpSpPr>
          <a:xfrm>
            <a:off x="6824584" y="634999"/>
            <a:ext cx="5557916" cy="7353301"/>
            <a:chOff x="0" y="0"/>
            <a:chExt cx="5557914" cy="7353300"/>
          </a:xfrm>
        </p:grpSpPr>
        <p:pic>
          <p:nvPicPr>
            <p:cNvPr id="456" name="proxy.duckduckgo.png" descr="proxy.duckduckgo.png"/>
            <p:cNvPicPr>
              <a:picLocks noChangeAspect="1"/>
            </p:cNvPicPr>
            <p:nvPr/>
          </p:nvPicPr>
          <p:blipFill>
            <a:blip r:embed="rId2"/>
            <a:srcRect l="21891" r="35418"/>
            <a:stretch>
              <a:fillRect/>
            </a:stretch>
          </p:blipFill>
          <p:spPr>
            <a:xfrm>
              <a:off x="76200" y="63500"/>
              <a:ext cx="5418215" cy="7213601"/>
            </a:xfrm>
            <a:prstGeom prst="rect">
              <a:avLst/>
            </a:prstGeom>
            <a:ln>
              <a:noFill/>
            </a:ln>
            <a:effectLst/>
          </p:spPr>
        </p:pic>
        <p:pic>
          <p:nvPicPr>
            <p:cNvPr id="455" name="proxy.duckduckgo.png" descr="proxy.duckduckgo.png"/>
            <p:cNvPicPr>
              <a:picLocks/>
            </p:cNvPicPr>
            <p:nvPr/>
          </p:nvPicPr>
          <p:blipFill>
            <a:blip r:embed="rId3"/>
            <a:stretch>
              <a:fillRect/>
            </a:stretch>
          </p:blipFill>
          <p:spPr>
            <a:xfrm>
              <a:off x="0" y="0"/>
              <a:ext cx="5557915" cy="7353300"/>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Reconstructive drawing of Emperor Qin Shi Huang’s burial tomb"/>
          <p:cNvSpPr txBox="1">
            <a:spLocks noGrp="1"/>
          </p:cNvSpPr>
          <p:nvPr>
            <p:ph type="body" sz="quarter" idx="1"/>
          </p:nvPr>
        </p:nvSpPr>
        <p:spPr>
          <a:xfrm>
            <a:off x="2297487" y="8078390"/>
            <a:ext cx="8409826" cy="1433910"/>
          </a:xfrm>
          <a:prstGeom prst="rect">
            <a:avLst/>
          </a:prstGeom>
        </p:spPr>
        <p:txBody>
          <a:bodyPr/>
          <a:lstStyle>
            <a:lvl1pPr algn="ctr">
              <a:defRPr sz="3400">
                <a:solidFill>
                  <a:srgbClr val="94E3FE"/>
                </a:solidFill>
              </a:defRPr>
            </a:lvl1pPr>
          </a:lstStyle>
          <a:p>
            <a:r>
              <a:t>Reconstructive drawing of Emperor Qin Shi Huang’s burial tomb</a:t>
            </a:r>
          </a:p>
        </p:txBody>
      </p:sp>
      <p:grpSp>
        <p:nvGrpSpPr>
          <p:cNvPr id="462" name="proxy.duckduckgo.jpg"/>
          <p:cNvGrpSpPr/>
          <p:nvPr/>
        </p:nvGrpSpPr>
        <p:grpSpPr>
          <a:xfrm>
            <a:off x="1365737" y="457247"/>
            <a:ext cx="10273326" cy="7469690"/>
            <a:chOff x="0" y="0"/>
            <a:chExt cx="10273325" cy="7469689"/>
          </a:xfrm>
        </p:grpSpPr>
        <p:pic>
          <p:nvPicPr>
            <p:cNvPr id="461" name="proxy.duckduckgo.jpg" descr="proxy.duckduckgo.jpg"/>
            <p:cNvPicPr>
              <a:picLocks noChangeAspect="1"/>
            </p:cNvPicPr>
            <p:nvPr/>
          </p:nvPicPr>
          <p:blipFill>
            <a:blip r:embed="rId2"/>
            <a:srcRect l="6221" r="6221"/>
            <a:stretch>
              <a:fillRect/>
            </a:stretch>
          </p:blipFill>
          <p:spPr>
            <a:xfrm>
              <a:off x="76200" y="63500"/>
              <a:ext cx="10133626" cy="7329990"/>
            </a:xfrm>
            <a:prstGeom prst="rect">
              <a:avLst/>
            </a:prstGeom>
            <a:ln>
              <a:noFill/>
            </a:ln>
            <a:effectLst/>
          </p:spPr>
        </p:pic>
        <p:pic>
          <p:nvPicPr>
            <p:cNvPr id="460" name="proxy.duckduckgo.jpg" descr="proxy.duckduckgo.jpg"/>
            <p:cNvPicPr>
              <a:picLocks/>
            </p:cNvPicPr>
            <p:nvPr/>
          </p:nvPicPr>
          <p:blipFill>
            <a:blip r:embed="rId3"/>
            <a:stretch>
              <a:fillRect/>
            </a:stretch>
          </p:blipFill>
          <p:spPr>
            <a:xfrm>
              <a:off x="0" y="0"/>
              <a:ext cx="10273326" cy="7469690"/>
            </a:xfrm>
            <a:prstGeom prst="rect">
              <a:avLst/>
            </a:prstGeom>
            <a:effectLst/>
          </p:spPr>
        </p:pic>
      </p:grpSp>
      <p:sp>
        <p:nvSpPr>
          <p:cNvPr id="463" name="Ancient-Origins.net"/>
          <p:cNvSpPr txBox="1"/>
          <p:nvPr/>
        </p:nvSpPr>
        <p:spPr>
          <a:xfrm>
            <a:off x="727324" y="7284284"/>
            <a:ext cx="4725907" cy="684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DEDDDE"/>
                </a:solidFill>
              </a:defRPr>
            </a:lvl1pPr>
          </a:lstStyle>
          <a:p>
            <a:r>
              <a:t>Ancient-Origins.net</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7" name="Sudan_Meroe_Pyramids_2001.jpg"/>
          <p:cNvGrpSpPr/>
          <p:nvPr/>
        </p:nvGrpSpPr>
        <p:grpSpPr>
          <a:xfrm>
            <a:off x="571634" y="822603"/>
            <a:ext cx="11861532" cy="6052951"/>
            <a:chOff x="0" y="0"/>
            <a:chExt cx="11861531" cy="6052949"/>
          </a:xfrm>
        </p:grpSpPr>
        <p:pic>
          <p:nvPicPr>
            <p:cNvPr id="466" name="Sudan_Meroe_Pyramids_2001.jpg" descr="Sudan_Meroe_Pyramids_2001.jpg"/>
            <p:cNvPicPr>
              <a:picLocks noChangeAspect="1"/>
            </p:cNvPicPr>
            <p:nvPr/>
          </p:nvPicPr>
          <p:blipFill>
            <a:blip r:embed="rId2"/>
            <a:srcRect l="6881" t="15555" b="15555"/>
            <a:stretch>
              <a:fillRect/>
            </a:stretch>
          </p:blipFill>
          <p:spPr>
            <a:xfrm>
              <a:off x="76199" y="63500"/>
              <a:ext cx="11721832" cy="5913250"/>
            </a:xfrm>
            <a:prstGeom prst="rect">
              <a:avLst/>
            </a:prstGeom>
            <a:ln>
              <a:noFill/>
            </a:ln>
            <a:effectLst/>
          </p:spPr>
        </p:pic>
        <p:pic>
          <p:nvPicPr>
            <p:cNvPr id="465" name="Sudan_Meroe_Pyramids_2001.jpg" descr="Sudan_Meroe_Pyramids_2001.jpg"/>
            <p:cNvPicPr>
              <a:picLocks/>
            </p:cNvPicPr>
            <p:nvPr/>
          </p:nvPicPr>
          <p:blipFill>
            <a:blip r:embed="rId3"/>
            <a:stretch>
              <a:fillRect/>
            </a:stretch>
          </p:blipFill>
          <p:spPr>
            <a:xfrm>
              <a:off x="0" y="-1"/>
              <a:ext cx="11861532" cy="6052951"/>
            </a:xfrm>
            <a:prstGeom prst="rect">
              <a:avLst/>
            </a:prstGeom>
            <a:effectLst/>
          </p:spPr>
        </p:pic>
      </p:grpSp>
      <p:sp>
        <p:nvSpPr>
          <p:cNvPr id="468" name="There are pyramids in the Kushite or Nubian kingdoms in east Africa dating to the 8th century BC"/>
          <p:cNvSpPr txBox="1"/>
          <p:nvPr/>
        </p:nvSpPr>
        <p:spPr>
          <a:xfrm>
            <a:off x="956031" y="7068706"/>
            <a:ext cx="11092738" cy="2242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There are pyramids in the Kushite or Nubian kingdoms in east Africa dating to the 8th century BC</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Religious pyramids in India…"/>
          <p:cNvSpPr txBox="1">
            <a:spLocks noGrp="1"/>
          </p:cNvSpPr>
          <p:nvPr>
            <p:ph type="body" sz="quarter" idx="1"/>
          </p:nvPr>
        </p:nvSpPr>
        <p:spPr>
          <a:xfrm>
            <a:off x="1301821" y="7983908"/>
            <a:ext cx="10401158" cy="1768953"/>
          </a:xfrm>
          <a:prstGeom prst="rect">
            <a:avLst/>
          </a:prstGeom>
        </p:spPr>
        <p:txBody>
          <a:bodyPr/>
          <a:lstStyle/>
          <a:p>
            <a:pPr algn="ctr">
              <a:defRPr sz="3400">
                <a:solidFill>
                  <a:srgbClr val="94E3FE"/>
                </a:solidFill>
              </a:defRPr>
            </a:pPr>
            <a:r>
              <a:t>Religious pyramids in India</a:t>
            </a:r>
          </a:p>
          <a:p>
            <a:pPr algn="ctr">
              <a:defRPr sz="3400">
                <a:solidFill>
                  <a:srgbClr val="94E3FE"/>
                </a:solidFill>
              </a:defRPr>
            </a:pPr>
            <a:r>
              <a:t>The Hindu Sikara temple means “mountain peak”</a:t>
            </a:r>
          </a:p>
        </p:txBody>
      </p:sp>
      <p:grpSp>
        <p:nvGrpSpPr>
          <p:cNvPr id="473" name="iu.jpeg"/>
          <p:cNvGrpSpPr/>
          <p:nvPr/>
        </p:nvGrpSpPr>
        <p:grpSpPr>
          <a:xfrm>
            <a:off x="1016404" y="405337"/>
            <a:ext cx="10971992" cy="7370255"/>
            <a:chOff x="0" y="0"/>
            <a:chExt cx="10971991" cy="7370254"/>
          </a:xfrm>
        </p:grpSpPr>
        <p:pic>
          <p:nvPicPr>
            <p:cNvPr id="472" name="iu.jpeg" descr="iu.jpeg"/>
            <p:cNvPicPr>
              <a:picLocks noChangeAspect="1"/>
            </p:cNvPicPr>
            <p:nvPr/>
          </p:nvPicPr>
          <p:blipFill>
            <a:blip r:embed="rId2"/>
            <a:srcRect l="62" r="62"/>
            <a:stretch>
              <a:fillRect/>
            </a:stretch>
          </p:blipFill>
          <p:spPr>
            <a:xfrm>
              <a:off x="76200" y="63500"/>
              <a:ext cx="10832292" cy="7230555"/>
            </a:xfrm>
            <a:prstGeom prst="rect">
              <a:avLst/>
            </a:prstGeom>
            <a:ln>
              <a:noFill/>
            </a:ln>
            <a:effectLst/>
          </p:spPr>
        </p:pic>
        <p:pic>
          <p:nvPicPr>
            <p:cNvPr id="471" name="iu.jpeg" descr="iu.jpeg"/>
            <p:cNvPicPr>
              <a:picLocks/>
            </p:cNvPicPr>
            <p:nvPr/>
          </p:nvPicPr>
          <p:blipFill>
            <a:blip r:embed="rId3"/>
            <a:stretch>
              <a:fillRect/>
            </a:stretch>
          </p:blipFill>
          <p:spPr>
            <a:xfrm>
              <a:off x="0" y="0"/>
              <a:ext cx="10971992" cy="7370255"/>
            </a:xfrm>
            <a:prstGeom prst="rect">
              <a:avLst/>
            </a:prstGeom>
            <a:effectLst/>
          </p:spPr>
        </p:pic>
      </p:grpSp>
      <p:sp>
        <p:nvSpPr>
          <p:cNvPr id="474" name="Vishvanath Temple at Khajuraho"/>
          <p:cNvSpPr txBox="1"/>
          <p:nvPr/>
        </p:nvSpPr>
        <p:spPr>
          <a:xfrm>
            <a:off x="6896743" y="750058"/>
            <a:ext cx="4621554" cy="19399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000000"/>
                </a:solidFill>
              </a:defRPr>
            </a:lvl1pPr>
          </a:lstStyle>
          <a:p>
            <a:r>
              <a:t>Vishvanath Temple at Khajuraho</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8" name="DSC_0724.jpg"/>
          <p:cNvGrpSpPr/>
          <p:nvPr/>
        </p:nvGrpSpPr>
        <p:grpSpPr>
          <a:xfrm>
            <a:off x="640066" y="953167"/>
            <a:ext cx="11724668" cy="7872666"/>
            <a:chOff x="0" y="0"/>
            <a:chExt cx="11724667" cy="7872664"/>
          </a:xfrm>
        </p:grpSpPr>
        <p:pic>
          <p:nvPicPr>
            <p:cNvPr id="477" name="DSC_0724.jpg" descr="DSC_0724.jpg"/>
            <p:cNvPicPr>
              <a:picLocks noChangeAspect="1"/>
            </p:cNvPicPr>
            <p:nvPr/>
          </p:nvPicPr>
          <p:blipFill>
            <a:blip r:embed="rId2"/>
            <a:srcRect t="93" b="93"/>
            <a:stretch>
              <a:fillRect/>
            </a:stretch>
          </p:blipFill>
          <p:spPr>
            <a:xfrm>
              <a:off x="76200" y="63500"/>
              <a:ext cx="11584968" cy="7732965"/>
            </a:xfrm>
            <a:prstGeom prst="rect">
              <a:avLst/>
            </a:prstGeom>
            <a:ln>
              <a:noFill/>
            </a:ln>
            <a:effectLst/>
          </p:spPr>
        </p:pic>
        <p:pic>
          <p:nvPicPr>
            <p:cNvPr id="476" name="DSC_0724.jpg" descr="DSC_0724.jpg"/>
            <p:cNvPicPr>
              <a:picLocks/>
            </p:cNvPicPr>
            <p:nvPr/>
          </p:nvPicPr>
          <p:blipFill>
            <a:blip r:embed="rId3"/>
            <a:stretch>
              <a:fillRect/>
            </a:stretch>
          </p:blipFill>
          <p:spPr>
            <a:xfrm>
              <a:off x="-1" y="-1"/>
              <a:ext cx="11724669" cy="7872666"/>
            </a:xfrm>
            <a:prstGeom prst="rect">
              <a:avLst/>
            </a:prstGeom>
            <a:effectLst/>
          </p:spPr>
        </p:pic>
      </p:grpSp>
      <p:sp>
        <p:nvSpPr>
          <p:cNvPr id="479" name="Kandariya Mahadev Temple"/>
          <p:cNvSpPr txBox="1"/>
          <p:nvPr/>
        </p:nvSpPr>
        <p:spPr>
          <a:xfrm>
            <a:off x="7252343" y="1435858"/>
            <a:ext cx="4621554" cy="19399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Kandariya Mahadev Temple</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3" name="in08_021818000_s_m.jpg"/>
          <p:cNvGrpSpPr/>
          <p:nvPr/>
        </p:nvGrpSpPr>
        <p:grpSpPr>
          <a:xfrm>
            <a:off x="2068536" y="525263"/>
            <a:ext cx="8867728" cy="8703074"/>
            <a:chOff x="0" y="0"/>
            <a:chExt cx="8867726" cy="8703073"/>
          </a:xfrm>
        </p:grpSpPr>
        <p:pic>
          <p:nvPicPr>
            <p:cNvPr id="482" name="in08_021818000_s_m.jpg" descr="in08_021818000_s_m.jpg"/>
            <p:cNvPicPr>
              <a:picLocks noChangeAspect="1"/>
            </p:cNvPicPr>
            <p:nvPr/>
          </p:nvPicPr>
          <p:blipFill>
            <a:blip r:embed="rId2"/>
            <a:srcRect t="11676" b="14686"/>
            <a:stretch>
              <a:fillRect/>
            </a:stretch>
          </p:blipFill>
          <p:spPr>
            <a:xfrm>
              <a:off x="76200" y="63500"/>
              <a:ext cx="8728027" cy="8563374"/>
            </a:xfrm>
            <a:prstGeom prst="rect">
              <a:avLst/>
            </a:prstGeom>
            <a:ln>
              <a:noFill/>
            </a:ln>
            <a:effectLst/>
          </p:spPr>
        </p:pic>
        <p:pic>
          <p:nvPicPr>
            <p:cNvPr id="481" name="in08_021818000_s_m.jpg" descr="in08_021818000_s_m.jpg"/>
            <p:cNvPicPr>
              <a:picLocks/>
            </p:cNvPicPr>
            <p:nvPr/>
          </p:nvPicPr>
          <p:blipFill>
            <a:blip r:embed="rId3"/>
            <a:stretch>
              <a:fillRect/>
            </a:stretch>
          </p:blipFill>
          <p:spPr>
            <a:xfrm>
              <a:off x="0" y="-1"/>
              <a:ext cx="8867727" cy="8703075"/>
            </a:xfrm>
            <a:prstGeom prst="rect">
              <a:avLst/>
            </a:prstGeom>
            <a:effectLst/>
          </p:spPr>
        </p:pic>
      </p:grpSp>
      <p:sp>
        <p:nvSpPr>
          <p:cNvPr id="484" name="Brihadishwara at Tanjore"/>
          <p:cNvSpPr txBox="1"/>
          <p:nvPr/>
        </p:nvSpPr>
        <p:spPr>
          <a:xfrm>
            <a:off x="6439543" y="1105658"/>
            <a:ext cx="3824530" cy="18974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Brihadishwara at Tanjore</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487"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488"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iu.jpeg"/>
          <p:cNvGrpSpPr/>
          <p:nvPr/>
        </p:nvGrpSpPr>
        <p:grpSpPr>
          <a:xfrm>
            <a:off x="6815046" y="635000"/>
            <a:ext cx="5567455" cy="7366000"/>
            <a:chOff x="0" y="0"/>
            <a:chExt cx="5567453" cy="7366000"/>
          </a:xfrm>
        </p:grpSpPr>
        <p:pic>
          <p:nvPicPr>
            <p:cNvPr id="355" name="iu.jpeg" descr="iu.jpeg"/>
            <p:cNvPicPr>
              <a:picLocks noChangeAspect="1"/>
            </p:cNvPicPr>
            <p:nvPr/>
          </p:nvPicPr>
          <p:blipFill>
            <a:blip r:embed="rId2"/>
            <a:srcRect l="17846" r="28827"/>
            <a:stretch>
              <a:fillRect/>
            </a:stretch>
          </p:blipFill>
          <p:spPr>
            <a:xfrm>
              <a:off x="76200" y="63500"/>
              <a:ext cx="5427754" cy="7226300"/>
            </a:xfrm>
            <a:prstGeom prst="rect">
              <a:avLst/>
            </a:prstGeom>
            <a:ln>
              <a:noFill/>
            </a:ln>
            <a:effectLst/>
          </p:spPr>
        </p:pic>
        <p:pic>
          <p:nvPicPr>
            <p:cNvPr id="354" name="iu.jpeg" descr="iu.jpeg"/>
            <p:cNvPicPr>
              <a:picLocks/>
            </p:cNvPicPr>
            <p:nvPr/>
          </p:nvPicPr>
          <p:blipFill>
            <a:blip r:embed="rId3"/>
            <a:stretch>
              <a:fillRect/>
            </a:stretch>
          </p:blipFill>
          <p:spPr>
            <a:xfrm>
              <a:off x="0" y="0"/>
              <a:ext cx="5567454" cy="7366000"/>
            </a:xfrm>
            <a:prstGeom prst="rect">
              <a:avLst/>
            </a:prstGeom>
            <a:effectLst/>
          </p:spPr>
        </p:pic>
      </p:grpSp>
      <p:sp>
        <p:nvSpPr>
          <p:cNvPr id="357" name="Genesis 11…"/>
          <p:cNvSpPr txBox="1"/>
          <p:nvPr/>
        </p:nvSpPr>
        <p:spPr>
          <a:xfrm>
            <a:off x="1078259" y="802351"/>
            <a:ext cx="5260282" cy="39085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pPr algn="l">
              <a:lnSpc>
                <a:spcPct val="90000"/>
              </a:lnSpc>
              <a:defRPr sz="6600" cap="none">
                <a:solidFill>
                  <a:srgbClr val="DEDDDE"/>
                </a:solidFill>
              </a:defRPr>
            </a:pPr>
            <a:r>
              <a:t>Genesis 11 </a:t>
            </a:r>
          </a:p>
          <a:p>
            <a:pPr algn="l">
              <a:lnSpc>
                <a:spcPct val="90000"/>
              </a:lnSpc>
              <a:defRPr sz="6600" cap="none">
                <a:solidFill>
                  <a:srgbClr val="DEDDDE"/>
                </a:solidFill>
              </a:defRPr>
            </a:pPr>
            <a:r>
              <a:t>Babel</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629X_Page_20 - Version 2.jpg" descr="629X_Page_20 - Version 2.jpg"/>
          <p:cNvPicPr>
            <a:picLocks noChangeAspect="1"/>
          </p:cNvPicPr>
          <p:nvPr/>
        </p:nvPicPr>
        <p:blipFill>
          <a:blip r:embed="rId2"/>
          <a:stretch>
            <a:fillRect/>
          </a:stretch>
        </p:blipFill>
        <p:spPr>
          <a:xfrm>
            <a:off x="875467" y="368300"/>
            <a:ext cx="11253866" cy="6934200"/>
          </a:xfrm>
          <a:prstGeom prst="rect">
            <a:avLst/>
          </a:prstGeom>
          <a:ln w="12700">
            <a:miter lim="400000"/>
          </a:ln>
        </p:spPr>
      </p:pic>
      <p:sp>
        <p:nvSpPr>
          <p:cNvPr id="360" name="Babylon was located on the Euphrates River in Shinar, also called Mesopotamia."/>
          <p:cNvSpPr txBox="1"/>
          <p:nvPr/>
        </p:nvSpPr>
        <p:spPr>
          <a:xfrm>
            <a:off x="850067" y="7543800"/>
            <a:ext cx="11569701" cy="2171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Babylon was located on the Euphrates River in Shinar, also called Mesopotamia.</a:t>
            </a:r>
          </a:p>
        </p:txBody>
      </p:sp>
      <p:sp>
        <p:nvSpPr>
          <p:cNvPr id="361" name="Egypt"/>
          <p:cNvSpPr txBox="1"/>
          <p:nvPr/>
        </p:nvSpPr>
        <p:spPr>
          <a:xfrm>
            <a:off x="843543" y="4566778"/>
            <a:ext cx="1664048"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Egypt</a:t>
            </a:r>
          </a:p>
        </p:txBody>
      </p:sp>
      <p:sp>
        <p:nvSpPr>
          <p:cNvPr id="362" name="babylon"/>
          <p:cNvSpPr txBox="1"/>
          <p:nvPr/>
        </p:nvSpPr>
        <p:spPr>
          <a:xfrm>
            <a:off x="5510285" y="4102813"/>
            <a:ext cx="2249265"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babylon</a:t>
            </a:r>
          </a:p>
        </p:txBody>
      </p:sp>
      <p:sp>
        <p:nvSpPr>
          <p:cNvPr id="363" name="arabia"/>
          <p:cNvSpPr txBox="1"/>
          <p:nvPr/>
        </p:nvSpPr>
        <p:spPr>
          <a:xfrm>
            <a:off x="3809216" y="5938378"/>
            <a:ext cx="1892202"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arabia</a:t>
            </a:r>
          </a:p>
        </p:txBody>
      </p:sp>
      <p:sp>
        <p:nvSpPr>
          <p:cNvPr id="364" name="nineveh"/>
          <p:cNvSpPr txBox="1"/>
          <p:nvPr/>
        </p:nvSpPr>
        <p:spPr>
          <a:xfrm>
            <a:off x="5948224" y="2399028"/>
            <a:ext cx="2033787"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nineveh</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802</Words>
  <Application>Microsoft Office PowerPoint</Application>
  <PresentationFormat>Custom</PresentationFormat>
  <Paragraphs>76</Paragraphs>
  <Slides>34</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34</vt:i4>
      </vt:variant>
    </vt:vector>
  </HeadingPairs>
  <TitlesOfParts>
    <vt:vector size="36"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2023-06-01T22:49:17Z</dcterms:modified>
</cp:coreProperties>
</file>